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60784-30FC-4F81-9E09-C6A83DA605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1D14D-9CA5-42DC-BA7C-16ACE2CEDF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tumor is composed of nests of polygonal cells; (b) showing strong, granular cytoplasmic positivity with chromagranin stain; (c) S-100 stain highlights the sustentacular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A1C7D-0143-42B7-9B4E-C7AE412611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42-2050.2004.0038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Dis Esophagus</a:t>
            </a:r>
            <a:r>
              <a:rPr lang="en-US" altLang="en-US" sz="1000">
                <a:solidFill>
                  <a:srgbClr val="333333"/>
                </a:solidFill>
              </a:rPr>
              <a:t>, Volume 17, Issue 2, 1 June 2004, Pages 191–195,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https://doi.org/10.1111/j.1442-2050.2004.00386.x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The tumor is composed of nests of polygonal cells; (b) showing strong, granular cytoplasmic positivity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The tumor is composed of nests of polygonal cells; (b) showing strong, granular cytoplasmic positivity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2024-04-26T11:42:49Z</dcterms:modified>
</cp:coreProperties>
</file>