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C4375-0748-40AF-B6A8-7BDDEE6A9D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195A8D-7BF6-429E-ACC0-2074C80F7A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Pattern of the development of three new versions of TMT A and B. A is the original version.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A79B0-5D7B-4A94-B793-F907464AAC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(±SD) processing times of the four versions of TMT A and B presented at positions 1, 2, 3, and 4. p1–4, positions 1–4.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A79B0-5D7B-4A94-B793-F907464AAC8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r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4, June 2011, Pages 314–321,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Pattern of the development of three new versions of TMT A and B. A is the original version.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4506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26, Issue 4, June 2011, Pages 314–321,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Mean (±SD) processing times of the four versions of TMT A and B presented at positions 1, 2, 3, and 4. p1–4,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981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 1. Pattern of the development of three new versions of TMT A and B. A is the original version.
</vt:lpstr>
      <vt:lpstr>Fig. 2. Mean (±SD) processing times of the four versions of TMT A and B presented at positions 1, 2, 3, and 4. p1–4,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2024-04-26T16:52:26Z</dcterms:modified>
</cp:coreProperties>
</file>