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29371-0661-4337-BBFB-A7199D221E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AC611-575B-4F47-B3B3-893354AC5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18Fluorodeoxyglucose positron emission tomography scan showing enhanced uptake in lumbar vertebrae (A) and aorta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87133-E261-49C5-8031-D67D9C3D12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5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11, 1 June 2006, Pages e92–e94,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https://doi.org/10.1086/503562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 baseline="30000"/>
              <a:t>18</a:t>
            </a:r>
            <a:r>
              <a:rPr lang="en-US" altLang="en-US" b="0"/>
              <a:t>Fluorodeoxyglucose positron emission tomography scan showing enhanced uptake in lumbar vertebrae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18Fluorodeoxyglucose positron emission tomography scan showing enhanced uptake in lumbar vertebrae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2024-04-26T07:14:50Z</dcterms:modified>
</cp:coreProperties>
</file>