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A2F82-015B-4821-9B1E-7B0584DF77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616B3-A525-4D40-8C1B-B1E6F9489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Imaging techniques for the detection of vesicoureteric reflux. (a) Voiding cystourethrography (VCUG); (b) direct radionuclide voiding cystography (DRVC); (c) voiding urosonography (VUS).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Renal Association-European Dialysis and Transplant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2826F-F00B-4690-87F5-BA190F787D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16.1.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16, Issue 1, January 2001, Pages 4–7,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https://doi.org/10.1093/ndt/16.1.4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1. </a:t>
            </a:r>
            <a:r>
              <a:rPr lang="en-US" altLang="en-US" b="0"/>
              <a:t>Imaging techniques for the detection of vesicoureteric reflux. (a) Voiding cystourethrography (VCUG);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15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 1. Imaging techniques for the detection of vesicoureteric reflux. (a) Voiding cystourethrography (VCUG);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2024-04-26T08:51:20Z</dcterms:modified>
</cp:coreProperties>
</file>