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A19EE-A340-4FD9-BDF3-6FD59A29C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3AC99-61A4-4BAC-8B47-CE52DE132F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165E3-BCC7-41B5-930B-7EF63B2B47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2024-04-26T19:39:23Z</dcterms:modified>
</cp:coreProperties>
</file>