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11155-325B-47E5-A2B4-14FDC2BB8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FA8DF-495A-45A1-A31F-9CD2E0CC05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1 Correlation co-efficients of total cholesterol and C-reactive protein vs. parameters of LV dimensions and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19F20-F18B-4751-9EFF-45BAF1D7B7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2 Baseline plasma inflammatory markers of deceased patients vs. survivors. Only differences in baseline plasma levels of Fas/Apo-1 were significant, P=0.002.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19F20-F18B-4751-9EFF-45BAF1D7B7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4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i4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4, February 2006, Pages 441–446,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https://doi.org/10.1093/eurheartj/ehi481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1 Correlation co-efficients of total cholesterol and C-reactive protein vs. parameters of LV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0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4, February 2006, Pages 441–446,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https://doi.org/10.1093/eurheartj/ehi481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2 Baseline plasma inflammatory markers of deceased patients vs. survivors. Only differences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22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1 Correlation co-efficients of total cholesterol and C-reactive protein vs. parameters of LV ...</vt:lpstr>
      <vt:lpstr>Figure 2 Baseline plasma inflammatory markers of deceased patients vs. survivors. Only differences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2024-04-26T15:20:54Z</dcterms:modified>
</cp:coreProperties>
</file>