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90D6F-92A2-4A16-907F-940E7C186F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1290F-297C-4C0E-BBF8-E5C037AB8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Mutual information between beta frequency and movement direction. Average corrected mutual information (MuIemp − MuIsh) between beta frequency and movement direction for all LFPs with significant information in short-delay trials, for different frequency bin sizes. Dashed lines indicate ±standard error. The percentages of LFPs that contained significant information about movement direction, averaged across the different frequency bin sizes, were 30.2%, 9.0%, 7.2% in monkey T and monkey M LO and HI, respectively, corresponding to the average proportions of all 6-direction LFPs that are included in the plot (for each bin size only the LFPs significant for that bin size were included).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ECC7F-9DFA-4362-BCCD-C25C5658FA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2148–2159,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Mutual information between beta frequency and movement direction. Average corrected mutual information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Mutual information between beta frequency and movement direction. Average corrected mutual information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2024-04-27T04:12:13Z</dcterms:modified>
</cp:coreProperties>
</file>