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175C63-28AF-43B9-B264-7DEF9D1D780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788420-5FFB-4309-8122-7B7325A739B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Helicobacter pyloriCagA-induced responses in AGS cells are dependent on the levels of cellular cholesterol. (a) AGS cells pretreated with lovastatin (0–50 μM), nystatin (50 μg mL−1), or CTX-B (20 μg mL−1), subsequently infected with wild-type, ∆CagA, or ∆CagE H elicobacter pylori. After incubation for 6 h, the concentration of IL-8 in the culture supernatant was analyzed using a standard ELISA method. (b) Total cell lysates from infected cells were immunoprecipitated (IP) for CagA following by subjected to immunoblot (IB) for analysis of the translocated or tyrosine-phosphorylated CagA. (c) Hummingbird phenotype induced by CagA in H elicobacter pylori-infected cells was inhibited by treatment with lovastatin. C, untreated cells; mock-infection, uninfected cells; Hp, bacterial lysate; WT 26695, wild-type H elicobacter pylori strain 26695; CTX-B, cholera toxin subunit B. Statistical analysis was evaluated using Student's t-test. *P&lt; 0.05 and **P &lt;0.01 compared with WT 26695 infected cells without pretreatment of agents.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6BDE18-D505-402E-BA2D-6D438DE6D49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Cholesterol is required for H elicobacter pyloriCagA-induced IL-8 promoter activity. (a) A schematic representation of IL8-Luc construct. AP-1, activator protein-1; NF-κB, nuclear factor-kappaB; Luc, luciferase reporter. In all numbering, the transcription initiation site is denoted by +1. (b) AGS cells were transfected with IL8-Luc vector. After 24 h transfection, the cells were then treated with lovastatin prior H elicobacter pylori infection. Cells were infected with wild-type (WT 26695), ∆CagA, or ∆CagE mutant H elicobacter pylori for 6 h and then subjected to luciferase activity assays. The significant of the difference was assessed using Student's t-test. *P&lt; 0.05.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6BDE18-D505-402E-BA2D-6D438DE6D49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CagA C-terminal domain containing EPIYAs is crucial for the CagA-induced IL-8 promoter activation (b and c) and IL-8 secretion (d) in AGS cells. (a) Schematic representation of wild-type 26695 (ABC-type EPIYAs) and a series of truncated mutants based on wild-type 26695 and v669 isolate (AABD-type EPIYAs). The EPIYA motifs and c-Myc tag are marked. The numbering indicates the number of amino acid residues. (b) AGS cells were co-transfected with the CagA expression constructs and IL8-Luc for 24 h, and then subjected to luciferase activity assays. For quantification, each luciferase activity is shown relative to the luciferase activity of the empty vector (mock-infection)-transfected AGS cells. Data represented as means and standard deviations of three independent experiments. (c and d) AGS cells were co-transfected with the indicated CagA constructs and IL-8-Luc followed by incubation in the absence or presence of lovastatin. On the following day, cell lysates and cultured supernatants were subjected to luciferase activity (c) and IL-8 ELISA assay (d), respectively. Statistical significance was evaluated using Student's t-test (*P&lt; 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6BDE18-D505-402E-BA2D-6D438DE6D49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CagA C-terminal domain interacts with cholesterol-rich microdomains. (a) Detection of different CagA expression in HEK-293T cells. Cell lysates were prepared and subjected to immunoprecipitation (IP) using anti-Myc antibody followed by immunoblotting (IB) analysis using anti-CagA antibody. Molecular mass markers (kDa) are indicated. (b) HEK-293T cells were transfected with various CagA expression constructs for 24 h as indicated and then treated with or without 5 mM MβCD. The cell lysates were fractionated by the cold-detergent extraction using 1% Triton X-100, followed by centrifugation to separate DRM and detergent-soluble (S) fractions. Each fraction was subjected to IP using anti-Myc antibody and IB analysis using antibodies against CagA, phosphorylated CagA (CagA-pY). IB by Caveolin-1 (Cav-1) and TfR antibodies were used to mark DRM and S fractions,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6BDE18-D505-402E-BA2D-6D438DE6D49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CagA C-terminal domain targets to membrane GM1-containing microdomains in confocal images. AGS cells were transfected with CagA-FL, CagA-ΔN, CagA-ΔC expression vectors, or empty vectors, respectively, as indicated. The transfected cells were fixed and stained with anti-CagA (red) and FITC-conjugated CTX-B to visualize GM1 (green) and analyzed using confocal microscopy. Regions of CagA co-localization appear in yellow in the overlay as denoted by arrows. DIC, differential interference contrast. Representative images are shown. Scale bars, 10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Federation of European Microbiological Societies. Published by Blackwell Publishing Ltd.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6BDE18-D505-402E-BA2D-6D438DE6D49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2011.0237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2011.0237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2011.0237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68.2011.0237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574-6968.2011.0237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323, Issue 2, October 2011, Pages 155–163,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https://doi.org/10.1111/j.1574-6968.2011.02372.x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Helicobacter pyloriCagA-induced responses in AGS cells are dependent on the levels of cellular cholesterol.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100" y="1371600"/>
            <a:ext cx="24726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323, Issue 2, October 2011, Pages 155–163,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https://doi.org/10.1111/j.1574-6968.2011.02372.x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Cholesterol is required for H elicobacter pyloriCagA-induced IL-8 promoter activity. (a) A schematic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06700" y="1371600"/>
            <a:ext cx="35243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323, Issue 2, October 2011, Pages 155–163,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https://doi.org/10.1111/j.1574-6968.2011.02372.x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The CagA C-terminal domain containing EPIYAs is crucial for the CagA-induced IL-8 promoter activation (b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683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323, Issue 2, October 2011, Pages 155–163,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https://doi.org/10.1111/j.1574-6968.2011.02372.x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4 </a:t>
            </a:r>
            <a:r>
              <a:rPr lang="en-US" altLang="en-US" b="0"/>
              <a:t>CagA C-terminal domain interacts with cholesterol-rich microdomains. (a) Detection of different CagA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885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323, Issue 2, October 2011, Pages 155–163,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https://doi.org/10.1111/j.1574-6968.2011.02372.x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5 </a:t>
            </a:r>
            <a:r>
              <a:rPr lang="en-US" altLang="en-US" b="0"/>
              <a:t>The CagA C-terminal domain targets to membrane GM1-containing microdomains in confocal images. AGS cells were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71700" y="1371600"/>
            <a:ext cx="47908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1 Helicobacter pyloriCagA-induced responses in AGS cells are dependent on the levels of cellular cholesterol. ...</vt:lpstr>
      <vt:lpstr>2 Cholesterol is required for H elicobacter pyloriCagA-induced IL-8 promoter activity. (a) A schematic ...</vt:lpstr>
      <vt:lpstr>3 The CagA C-terminal domain containing EPIYAs is crucial for the CagA-induced IL-8 promoter activation (b and ...</vt:lpstr>
      <vt:lpstr>4 CagA C-terminal domain interacts with cholesterol-rich microdomains. (a) Detection of different CagA ...</vt:lpstr>
      <vt:lpstr>5 The CagA C-terminal domain targets to membrane GM1-containing microdomains in confocal images. AGS cells were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2024-05-01T21:45:48Z</dcterms:modified>
</cp:coreProperties>
</file>