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983D041-536E-4EFC-BB05-083CCB1EA14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42A2701-D8DC-4454-9CBD-79BB2015BF0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39448FF-F4B3-42F3-B331-1E865CF793C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2024-04-26T08:24:23Z</dcterms:modified>
</cp:coreProperties>
</file>