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0E0BE7-2BAF-4A79-B7AF-ABCD3D92B0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9A9501-6BBE-4284-B384-B62E1163D9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C12716-7C83-4843-B949-BAC757674A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2024-04-26T06:34:56Z</dcterms:modified>
</cp:coreProperties>
</file>