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896E6-A3AF-46A0-B327-E17224546F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96A82-184E-4667-B849-30A8723BAE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performance on Trails B and verbal fluency over time for individuals with no history of sexual assault, isolated sexual assault exposure, and repeated sexual assault exposure.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8A803-7FE6-4CB4-9D55-8BAF774BED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gbr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67, Issue 6, November 2012, Pages 653–659,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https://doi.org/10.1093/geronb/gbr163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Predicted performance on Trails B and verbal fluency over time for individuals with no history of sexual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Predicted performance on Trails B and verbal fluency over time for individuals with no history of sexual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2024-04-27T03:45:44Z</dcterms:modified>
</cp:coreProperties>
</file>