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CC7D4-9E3F-4F1A-9E8D-B26E9E8210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B848A-C7F1-4CCB-8F5B-BDC683F3CF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1986D-45CF-4681-917C-742E5005E8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2024-04-26T13:27:53Z</dcterms:modified>
</cp:coreProperties>
</file>