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9D361-D41A-4D3B-AEE6-CFBEBBD288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DB628F-E7C5-4D1E-9B38-8D5BACCA30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Matrix of ICCs for the BNT (Note: ICCs not available for items 1, 2, 10, and 15).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B5774E-263C-4476-9BFF-A9CE9CFAEE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5, August 2011, Pages 434–444,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Matrix of ICCs for the BNT (Note: ICCs not available for items 1, 2, 10, and 15).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Matrix of ICCs for the BNT (Note: ICCs not available for items 1, 2, 10, and 15).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2024-04-26T23:21:52Z</dcterms:modified>
</cp:coreProperties>
</file>