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487D5-0492-4940-B294-10E6A2788E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725577-0E9A-4072-BAD9-CC48863B51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Crustal thicknesses and correspondent Vp/Vs ratios obtained by applying the algorithm of Zhu &amp; Kanamori (2000). We used a P-velocity of 6.45 km s−1. The contour lines represent the 95 per cent confidence regions. For station SNAA different values were retrieved depending on the backazimuthal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F8E20-F43A-4D61-B46D-102E770494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9.0419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178, Issue 2, August 2009, Pages 860–876,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https://doi.org/10.1111/j.1365-246X.2009.04196.x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Crustal thicknesses and correspondent V</a:t>
            </a:r>
            <a:r>
              <a:rPr lang="en-US" altLang="en-US" b="0" baseline="-25000"/>
              <a:t>p</a:t>
            </a:r>
            <a:r>
              <a:rPr lang="en-US" altLang="en-US" b="0"/>
              <a:t>/V</a:t>
            </a:r>
            <a:r>
              <a:rPr lang="en-US" altLang="en-US" b="0" baseline="-25000"/>
              <a:t>s</a:t>
            </a:r>
            <a:r>
              <a:rPr lang="en-US" altLang="en-US" b="0"/>
              <a:t> ratios obtained by applying the algorithm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Crustal thicknesses and correspondent Vp/Vs ratios obtained by applying the algorithm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2024-05-11T02:44:40Z</dcterms:modified>
</cp:coreProperties>
</file>