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03CDEB7-0C65-4CE3-95EB-8293CFC59F5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AF70724-F75F-4FD8-A962-DC34C6A14D4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An overview of proteomics techniques.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EBDA10-41E3-468C-9024-CB65CEB7629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Applications of proteomics techniques.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EBDA10-41E3-468C-9024-CB65CEB7629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Schematic representation of protein analysis. The conventional methodology for protein analysis includes protein extraction, purification and structural studies. Cells or tissue are processed by various physical (sonication) and chemical (detergents) techniques for the extraction of total protein. Based upon physiochemical nature of polypeptides, the protein of interest can be separated out by different chromatographic techniques. Various methods including X-ray crystallography, NMR and MALDI-TOF are extensively used for structural elucidation and functional characterization of proteins. Nowadays, high-throughput techniques including total proteome analysis and MALDI-TOF are employed to study protein network biology.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EBDA10-41E3-468C-9024-CB65CEB76299}"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hromsci/bmw16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hromsci/bmw16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hromsci/bmw167" TargetMode="External" /><Relationship Id="rId4" Type="http://schemas.openxmlformats.org/officeDocument/2006/relationships/image" Target="../media/image1.png" /><Relationship Id="rId5" Type="http://schemas.openxmlformats.org/officeDocument/2006/relationships/image" Target="../media/image4.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Chromatogr Sci</a:t>
            </a:r>
            <a:r>
              <a:rPr lang="en-US" altLang="en-US" sz="1000">
                <a:solidFill>
                  <a:srgbClr val="333333"/>
                </a:solidFill>
              </a:rPr>
              <a:t>, Volume 55, Issue 2, 1 February 2017, Pages 182–196, </a:t>
            </a:r>
            <a:r>
              <a:rPr lang="en-US" altLang="en-US" sz="1000">
                <a:solidFill>
                  <a:srgbClr val="333333"/>
                </a:solidFill>
                <a:hlinkClick r:id="rId3"/>
              </a:rPr>
              <a:t>https://doi.org/10.1093/chromsci/bmw167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An overview of proteomics techniques.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62300" y="1371600"/>
            <a:ext cx="283140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Chromatogr Sci</a:t>
            </a:r>
            <a:r>
              <a:rPr lang="en-US" altLang="en-US" sz="1000">
                <a:solidFill>
                  <a:srgbClr val="333333"/>
                </a:solidFill>
              </a:rPr>
              <a:t>, Volume 55, Issue 2, 1 February 2017, Pages 182–196, </a:t>
            </a:r>
            <a:r>
              <a:rPr lang="en-US" altLang="en-US" sz="1000">
                <a:solidFill>
                  <a:srgbClr val="333333"/>
                </a:solidFill>
                <a:hlinkClick r:id="rId3"/>
              </a:rPr>
              <a:t>https://doi.org/10.1093/chromsci/bmw167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Applications of proteomics techniques.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9034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Chromatogr Sci</a:t>
            </a:r>
            <a:r>
              <a:rPr lang="en-US" altLang="en-US" sz="1000">
                <a:solidFill>
                  <a:srgbClr val="333333"/>
                </a:solidFill>
              </a:rPr>
              <a:t>, Volume 55, Issue 2, 1 February 2017, Pages 182–196, </a:t>
            </a:r>
            <a:r>
              <a:rPr lang="en-US" altLang="en-US" sz="1000">
                <a:solidFill>
                  <a:srgbClr val="333333"/>
                </a:solidFill>
                <a:hlinkClick r:id="rId3"/>
              </a:rPr>
              <a:t>https://doi.org/10.1093/chromsci/bmw167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Schematic representation of protein analysis. The conventional methodology for protein analysis includes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19400" y="1371600"/>
            <a:ext cx="350940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Figure 1. An overview of proteomics techniques.
</vt:lpstr>
      <vt:lpstr>Figure 2. Applications of proteomics techniques.
</vt:lpstr>
      <vt:lpstr>Figure 3. Schematic representation of protein analysis. The conventional methodology for protein analysis includes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2024-04-26T08:36:14Z</dcterms:modified>
</cp:coreProperties>
</file>