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0D712A-9A93-4F03-A313-AA617F1F9D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3258A-48FB-475D-855F-E1DAF6A381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voxel elimination analysis. Generalization accuracy for the full ROI is the right-most point on each curve; moving toward the left more and more voxels are eliminated. Table 1 provides statistics on the number of voxels in each ROI. Because each participant started with a different size ROI, feature elimination contained unique numbers of voxels at each step for different subjects. Thus, to plot across-participant averages, generalization accuracies were linearly interpolated to a common set of points for all participants. The shaded region corresponds to ±1 standard error of the mean averaged over participants, after averaging cross-validation runs for each individual participant. Chance performance is 50%.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BA69B-9F95-41F4-A0F7-15A0FA5AC8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3144–3158,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Results of the voxel elimination analysis. Generalization accuracy for the full ROI is the right-most point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Results of the voxel elimination analysis. Generalization accuracy for the full ROI is the right-most point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2024-04-26T15:22:31Z</dcterms:modified>
</cp:coreProperties>
</file>