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000D0-CC8F-4ED6-9616-B2A7A1D1A0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147E1-A0C9-4486-910A-83EB578FCE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small interfering RNA (siRNA) transfection on proliferation of cancer cells and human mammary epithelial cells (HMECs). Percentage of surviving cells is given as a percentage of the number of control cells after 96 hours of incubation with Opti-MEM I alone (no siRNA or oligofectamine). A, C–E) Survival of MCF-7 breast cancer cells (A), SW-480 colon cancer cells (C), HeLa S3 cervical cancer cells (D), and A549 lung cancer cells (E) over a period of 96 hours after transfection. B and F) Proliferation of MCF-7 cells (B) and HMECs (F) at various times after transfection with various concentrations of siRNA1, siRNA4, and siRNA4S (5.6–566 nM for MCF-7 cells, 56 nM–2 μM for HMECs). Line graphs (A, C–E) represent means of three independent experiments. Bar graphs (B and F) represent means and 95% confidence intervals of three different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84FB9-2535-4BF0-AC68-BF1A8E13AC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4.24.18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94, Issue 24, 18 December 2002, Pages 1863–1877,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https://doi.org/10.1093/jnci/94.24.1863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 </a:t>
            </a:r>
            <a:r>
              <a:rPr lang="en-US" altLang="en-US" b="0"/>
              <a:t>Effect of small interfering RNA (siRNA) transfection on proliferation of cancer cells and human mammary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 Effect of small interfering RNA (siRNA) transfection on proliferation of cancer cells and human mammary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2024-04-26T09:10:09Z</dcterms:modified>
</cp:coreProperties>
</file>