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B65FAC-723C-4B97-A08B-C22E5B5B52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BD25C9-4FFA-49C1-9805-B55B43D34B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E209EB-37A6-4492-AB68-46712F9B1B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2024-04-27T04:57:11Z</dcterms:modified>
</cp:coreProperties>
</file>