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EAF337-8697-43CC-AB68-88E2E0EFC5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B53402-483C-4A0B-812B-3659D63A68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survey results regarding whether the described activities encompass the term natural history. The percentages are those respondents indicating that they agree or strongly agree that natural history encompasses these activities. The error bars represent the margin of error (half-width of a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F7A7E-17C4-48E6-B41D-1227A32C220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early-career scientists’ responses to whether natural history was foundational to current areas of active research in the ecological or environmental sciences. The percentages indicate the proportion of “very applicable” responses. The error bars represent the margin of error (half-width of a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F7A7E-17C4-48E6-B41D-1227A32C220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proportion of responses from ecological professionals regarding (a) the frequency they employ identified skills daily to monthly in their current employment and (b) the level of importance placed on having those skills when evaluating potential employees. The asterisks (*) indicate activities with direct links to natural-history skill sets. The error bars represent the margin of error (half-width of a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2F7A7E-17C4-48E6-B41D-1227A32C220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04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sci/biw04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sci/biw04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7, 01 July 2016, Pages 592–599, </a:t>
            </a:r>
            <a:r>
              <a:rPr lang="en-US" altLang="en-US" sz="1000">
                <a:solidFill>
                  <a:srgbClr val="333333"/>
                </a:solidFill>
                <a:hlinkClick r:id="rId3"/>
              </a:rPr>
              <a:t>https://doi.org/10.1093/biosci/biw043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survey results regarding whether the described activities encompass the term natural history.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091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7, 01 July 2016, Pages 592–599, </a:t>
            </a:r>
            <a:r>
              <a:rPr lang="en-US" altLang="en-US" sz="1000">
                <a:solidFill>
                  <a:srgbClr val="333333"/>
                </a:solidFill>
                <a:hlinkClick r:id="rId3"/>
              </a:rPr>
              <a:t>https://doi.org/10.1093/biosci/biw043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early-career scientists’ responses to whether natural history was foundational to current areas of active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091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7, 01 July 2016, Pages 592–599, </a:t>
            </a:r>
            <a:r>
              <a:rPr lang="en-US" altLang="en-US" sz="1000">
                <a:solidFill>
                  <a:srgbClr val="333333"/>
                </a:solidFill>
                <a:hlinkClick r:id="rId3"/>
              </a:rPr>
              <a:t>https://doi.org/10.1093/biosci/biw043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proportion of responses from ecological professionals regarding (a) the frequency they employ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14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survey results regarding whether the described activities encompass the term natural history. The ...</vt:lpstr>
      <vt:lpstr>Figure 2. The early-career scientists’ responses to whether natural history was foundational to current areas of active ...</vt:lpstr>
      <vt:lpstr>Figure 3. The proportion of responses from ecological professionals regarding (a) the frequency they employ identified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2024-04-26T17:56:28Z</dcterms:modified>
</cp:coreProperties>
</file>