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2C5A026-68AD-483D-ACBD-CE2827EB1E2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8133444-2366-4044-B036-5B3629F5CD0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Location of the ROIs in the anterior and posterior corpus callosum. ROIs in the corpus callosum, at which the FA was determined. This ROI identification method was proposed by Bozzali et al. (2002).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FCFCD71-B1D1-46CF-9ED6-0E2E1DC1A10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13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10, October 2007, Pages 2276–2282, </a:t>
            </a:r>
            <a:r>
              <a:rPr lang="en-US" altLang="en-US" sz="1000">
                <a:solidFill>
                  <a:srgbClr val="333333"/>
                </a:solidFill>
                <a:hlinkClick r:id="rId3"/>
              </a:rPr>
              <a:t>https://doi.org/10.1093/cercor/bhl136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Location of the ROIs in the anterior and posterior corpus callosum. ROIs in the corpus callosum, at which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Location of the ROIs in the anterior and posterior corpus callosum. ROIs in the corpus callosum, at which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2024-09-19T08:54:05Z</dcterms:modified>
</cp:coreProperties>
</file>