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E1A07-D0AC-41F3-A937-3B62EC3197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CA6265-9A1B-486F-B9CA-BD47916189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Location of the ROIs in the anterior and posterior corpus callosum. ROIs in the corpus callosum, at which the FA was determined. This ROI identification method was proposed by Bozzali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5EA10-A210-46CD-9104-98EF8D2DAD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2276–2282, </a:t>
            </a:r>
            <a:r>
              <a:rPr lang="en-US" altLang="en-US" sz="1000">
                <a:solidFill>
                  <a:srgbClr val="333333"/>
                </a:solidFill>
                <a:hlinkClick r:id="rId3"/>
              </a:rPr>
              <a:t>https://doi.org/10.1093/cercor/bhl136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Location of the ROIs in the anterior and posterior corpus callosum. ROIs in the corpus callosum, at which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Location of the ROIs in the anterior and posterior corpus callosum. ROIs in the corpus callosum, at which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2024-09-20T03:06:47Z</dcterms:modified>
</cp:coreProperties>
</file>