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3D5B4A-5649-4772-BDB4-D8F828530D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A9941B-41A7-4CD9-82C2-1FF0210349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333B94-4800-4919-9F92-F31BC123C9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2024-04-26T22:51:31Z</dcterms:modified>
</cp:coreProperties>
</file>