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921552-4D38-48CE-B041-A998AA04A34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EB0942-33AD-41E4-A32F-AA75102F13B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GreenCards and YAMB interfaces. Via GreenCards a data search can be started and detailed information on selected objects, like genotype and mapping information, publication references and sequence data as well as BLAST results are accessible. GreenCards is integrated with YAMB, which is a Java servlet tool for the display of mapping 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the authors  Nucleic Acids Research, Vol. 33, Database issue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F57216-CDE7-4C53-B39B-7E6814D0E7F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i01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suppl_1, 1 January 2005, Pages D666–D670, </a:t>
            </a:r>
            <a:r>
              <a:rPr lang="en-US" altLang="en-US" sz="1000">
                <a:solidFill>
                  <a:srgbClr val="333333"/>
                </a:solidFill>
                <a:hlinkClick r:id="rId3"/>
              </a:rPr>
              <a:t>https://doi.org/10.1093/nar/gki018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GreenCards and YAMB interfaces. Via GreenCards a data search can be started and detailed information 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43200" y="1371600"/>
            <a:ext cx="365322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GreenCards and YAMB interfaces. Via GreenCards a data search can be started and detailed information 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2024-04-26T21:57:23Z</dcterms:modified>
</cp:coreProperties>
</file>