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6012E5-415C-4FAB-8DE5-24F9B0AE54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66C061-5EFD-4A6E-891B-B368B94029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the experimental task and the manipulation of %CV over the 612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EFA71-C84C-4822-A881-F09396D2675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Graphical illustration of the perceptual (generative) model with states x1, x2, and x3. The model parameters ω and $\vartheta $ impact on the time course of subjects' inferred belief about the states x and are estimated from the individual subject RS data. Circles represent constants, while diamonds represent quantities that change in time (i.e., that carry a time (or trial) index). Hexagons, like diamonds, represent quantities that change in time but that additionally depend on their previous state in time in a Markovian fashion.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EFA71-C84C-4822-A881-F09396D2675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Illustration of the relationship between RS (inverse RT) and the quantity $\alpha $, representing the amount of attentional resources allocated to the cued location. For each response model, RS were assumed to be linearly related to $\alpha $ (which differs between the 3 models, see Appendix). Note the opposite behaviour of RS for increasing $\alpha $ on valid (black line and equation) and invalid (gray line and equation) trials (cf. eq.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EFA71-C84C-4822-A881-F09396D2675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Illustration of the amount of attentional resources $\alpha $ for the 3 different theoretical response models as a function of $\hat \mu _1 $.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EFA71-C84C-4822-A881-F09396D2675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Average RS in valid and invalid trials for the 3 (true) %CV levels. Error bars depict standard errors of the mean (SEM) (B) Illustration of how the observed RS costs after invalid cueing translate into RT differences (in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EFA71-C84C-4822-A881-F09396D2675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Illustration of the subject-specific patterns for the values of the volatility estimate ω and the meta-volatility estimate $\vartheta $. (B) Illustration of minimal and maximal RS (as derived from the response model parameters ζ1 (averaged for valid and invalid trials) and ζ2) in relation to overall (mean) RS. The symbols single and double asterisks denote the data from subjects A and B depicted in Figure 8,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EFA71-C84C-4822-A881-F09396D2675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Relationship between the perceptual parameters ω and $\vartheta $, and the Rescorla–Wagner learning rate ε.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EFA71-C84C-4822-A881-F09396D2675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Illustration of the time course of μ3 (upper panels) and s(μ2) (lower panels) during observation of x1 (black diamonds) for 2 exemplary subjects with different parameters for ω and $\vartheta $. The true %CV is depicted as a dotted line. It can be seen that subject A (ω = −6.09; $\vartheta = 0.\hbox{97}$) shows slower updating of the probability estimate that the target will appear at the cued location than subject B (ω = −2.78; $\vartheta = 0.\hbox{12}$). This can be attributed to subject A's lower value of ω (reflecting the subject's belief in a less volatile environment).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EFA71-C84C-4822-A881-F09396D2675B}"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 Observed and predicted average RS in valid and invalid trials as a function of the precision-dependent attentional weight parameter $\alpha $ (attention to cued location; calculated for the group average values). Error bars depict standard errors of the mean (SEM). The lines correspond to the predictions using the average response model parameters, over subjects. (B) Illustration of how the observed RS costs after invalid cueing translate into RT differences (in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EFA71-C84C-4822-A881-F09396D2675B}"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1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41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41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41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41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41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418"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s418"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s418"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1436–1450, </a:t>
            </a:r>
            <a:r>
              <a:rPr lang="en-US" altLang="en-US" sz="1000">
                <a:solidFill>
                  <a:srgbClr val="333333"/>
                </a:solidFill>
                <a:hlinkClick r:id="rId3"/>
              </a:rPr>
              <a:t>https://doi.org/10.1093/cercor/bhs418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the experimental task and the manipulation of %CV over the 612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088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1436–1450, </a:t>
            </a:r>
            <a:r>
              <a:rPr lang="en-US" altLang="en-US" sz="1000">
                <a:solidFill>
                  <a:srgbClr val="333333"/>
                </a:solidFill>
                <a:hlinkClick r:id="rId3"/>
              </a:rPr>
              <a:t>https://doi.org/10.1093/cercor/bhs418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Graphical illustration of the perceptual (generative) model with states x</a:t>
            </a:r>
            <a:r>
              <a:rPr lang="en-US" altLang="en-US" b="0" baseline="-25000"/>
              <a:t>1</a:t>
            </a:r>
            <a:r>
              <a:rPr lang="en-US" altLang="en-US" b="0"/>
              <a:t>, x</a:t>
            </a:r>
            <a:r>
              <a:rPr lang="en-US" altLang="en-US" b="0" baseline="-25000"/>
              <a:t>2</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7873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1436–1450, </a:t>
            </a:r>
            <a:r>
              <a:rPr lang="en-US" altLang="en-US" sz="1000">
                <a:solidFill>
                  <a:srgbClr val="333333"/>
                </a:solidFill>
                <a:hlinkClick r:id="rId3"/>
              </a:rPr>
              <a:t>https://doi.org/10.1093/cercor/bhs418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Illustration of the relationship between RS (inverse RT) and the quantity $\alpha $, representing the amount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419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1436–1450, </a:t>
            </a:r>
            <a:r>
              <a:rPr lang="en-US" altLang="en-US" sz="1000">
                <a:solidFill>
                  <a:srgbClr val="333333"/>
                </a:solidFill>
                <a:hlinkClick r:id="rId3"/>
              </a:rPr>
              <a:t>https://doi.org/10.1093/cercor/bhs418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Illustration of the amount of attentional resources $\alpha $ for the 3 different theoretical response models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732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1436–1450, </a:t>
            </a:r>
            <a:r>
              <a:rPr lang="en-US" altLang="en-US" sz="1000">
                <a:solidFill>
                  <a:srgbClr val="333333"/>
                </a:solidFill>
                <a:hlinkClick r:id="rId3"/>
              </a:rPr>
              <a:t>https://doi.org/10.1093/cercor/bhs418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Average RS in valid and invalid trials for the 3 (true) %CV levels. Error bars depict standard errors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1796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1436–1450, </a:t>
            </a:r>
            <a:r>
              <a:rPr lang="en-US" altLang="en-US" sz="1000">
                <a:solidFill>
                  <a:srgbClr val="333333"/>
                </a:solidFill>
                <a:hlinkClick r:id="rId3"/>
              </a:rPr>
              <a:t>https://doi.org/10.1093/cercor/bhs418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Illustration of the subject-specific patterns for the values of the volatility estimate ω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668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1436–1450, </a:t>
            </a:r>
            <a:r>
              <a:rPr lang="en-US" altLang="en-US" sz="1000">
                <a:solidFill>
                  <a:srgbClr val="333333"/>
                </a:solidFill>
                <a:hlinkClick r:id="rId3"/>
              </a:rPr>
              <a:t>https://doi.org/10.1093/cercor/bhs418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Relationship between the perceptual parameters ω and $\vartheta $, and the Rescorla–Wagner learning rate ε.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432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1436–1450, </a:t>
            </a:r>
            <a:r>
              <a:rPr lang="en-US" altLang="en-US" sz="1000">
                <a:solidFill>
                  <a:srgbClr val="333333"/>
                </a:solidFill>
                <a:hlinkClick r:id="rId3"/>
              </a:rPr>
              <a:t>https://doi.org/10.1093/cercor/bhs418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Illustration of the time course of μ</a:t>
            </a:r>
            <a:r>
              <a:rPr lang="en-US" altLang="en-US" b="0" baseline="-25000"/>
              <a:t>3</a:t>
            </a:r>
            <a:r>
              <a:rPr lang="en-US" altLang="en-US" b="0"/>
              <a:t> (upper panels) and s(μ</a:t>
            </a:r>
            <a:r>
              <a:rPr lang="en-US" altLang="en-US" b="0" baseline="-25000"/>
              <a:t>2</a:t>
            </a:r>
            <a:r>
              <a:rPr lang="en-US" altLang="en-US" b="0"/>
              <a:t>) (lower panels)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1436–1450, </a:t>
            </a:r>
            <a:r>
              <a:rPr lang="en-US" altLang="en-US" sz="1000">
                <a:solidFill>
                  <a:srgbClr val="333333"/>
                </a:solidFill>
                <a:hlinkClick r:id="rId3"/>
              </a:rPr>
              <a:t>https://doi.org/10.1093/cercor/bhs418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 Observed and predicted average RS in valid and invalid trials as a function of the precision-dependent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2039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Illustration of the experimental task and the manipulation of %CV over the 612 trials.
</vt:lpstr>
      <vt:lpstr>Figure 2. Graphical illustration of the perceptual (generative) model with states x1, x2, and ...</vt:lpstr>
      <vt:lpstr>Figure 3. Illustration of the relationship between RS (inverse RT) and the quantity $\alpha $, representing the amount ...</vt:lpstr>
      <vt:lpstr>Figure 4. Illustration of the amount of attentional resources $\alpha $ for the 3 different theoretical response models ...</vt:lpstr>
      <vt:lpstr>Figure 5. (A) Average RS in valid and invalid trials for the 3 (true) %CV levels. Error bars depict standard errors of ...</vt:lpstr>
      <vt:lpstr>Figure 6. (A) Illustration of the subject-specific patterns for the values of the volatility estimate ω and the ...</vt:lpstr>
      <vt:lpstr>Figure 7. Relationship between the perceptual parameters ω and $\vartheta $, and the Rescorla–Wagner learning rate ε.
</vt:lpstr>
      <vt:lpstr>Figure 8. Illustration of the time course of μ3 (upper panels) and s(μ2) (lower panels) during ...</vt:lpstr>
      <vt:lpstr>Figure 9. (A) Observed and predicted average RS in valid and invalid trials as a function of the precision-dependent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2024-04-26T03:52:12Z</dcterms:modified>
</cp:coreProperties>
</file>