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D161E36-ED3F-4581-B217-D09B7E95CC8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2E8E253-4916-4E50-AF1F-B36B6FFFA8E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1: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Recommendations for writing clear language from Plain English at a Glance (Smith and Wallace, n.d.).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(2010).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9AB887-2BD5-425B-A616-8C1D822F6B2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10: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H1N1 Flu (Swine Flu) text from MedlinePlus (MedlinePlus, 2009b).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(2010).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9AB887-2BD5-425B-A616-8C1D822F6B2D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11: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Excerpts from Vaccines and Preventable Diseases: HPV Vaccine - Questions &amp; Answers (CDC, 2009).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(2010).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9AB887-2BD5-425B-A616-8C1D822F6B2D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2: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Simplifying the peanut butter contamination text from the U.S. Food and Drug Administration (FDA) web page on salmonella and peanut products (U.S. Food and Drug Administration, 2009).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(2010).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9AB887-2BD5-425B-A616-8C1D822F6B2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3: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Standard and usual simplification using simple vocabulary and simple sentences.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(2010).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9AB887-2BD5-425B-A616-8C1D822F6B2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4: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Two different ways to rewrite.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(2010).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9AB887-2BD5-425B-A616-8C1D822F6B2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5: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NYCMTA Poster. Subway Poster © and “If you See Something, Say Something®” New York Metropolitan Transportation Authority. Used with permission.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(2010).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9AB887-2BD5-425B-A616-8C1D822F6B2D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6: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Early model of communication.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(2010).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9AB887-2BD5-425B-A616-8C1D822F6B2D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7: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Elaborated communication model from Jakobson (Jakobson, 1960).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(2010).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9AB887-2BD5-425B-A616-8C1D822F6B2D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8: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Medical test example.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(2010).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9AB887-2BD5-425B-A616-8C1D822F6B2D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9: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Patient education information on Hepatitis C from MedlinePlus (MedlinePlus, 2009a).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(2010).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9AB887-2BD5-425B-A616-8C1D822F6B2D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eapro/daq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heapro/daq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heapro/daq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eapro/daq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eapro/daq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eapro/daq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heapro/daq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heapro/daq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heapro/daq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heapro/daq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heapro/daq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26, Issue 3, September 2011, Pages 338–350,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https://doi.org/10.1093/heapro/daq075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1: </a:t>
            </a:r>
            <a:r>
              <a:rPr lang="en-US" altLang="en-US" b="0"/>
              <a:t>Recommendations for writing clear language from Plain English at a Glance (Smith and Wallace, n.d.).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571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26, Issue 3, September 2011, Pages 338–350,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https://doi.org/10.1093/heapro/daq075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10: </a:t>
            </a:r>
            <a:r>
              <a:rPr lang="en-US" altLang="en-US" b="0"/>
              <a:t>H1N1 Flu (Swine Flu) text from MedlinePlus (MedlinePlus, 2009b).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316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26, Issue 3, September 2011, Pages 338–350,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https://doi.org/10.1093/heapro/daq075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11: </a:t>
            </a:r>
            <a:r>
              <a:rPr lang="en-US" altLang="en-US" b="0"/>
              <a:t>Excerpts from Vaccines and Preventable Diseases: HPV Vaccine - Questions &amp; Answers (CDC, 2009).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420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26, Issue 3, September 2011, Pages 338–350,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https://doi.org/10.1093/heapro/daq075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2: </a:t>
            </a:r>
            <a:r>
              <a:rPr lang="en-US" altLang="en-US" b="0"/>
              <a:t>Simplifying the peanut butter contamination text from the U.S. Food and Drug Administration (FDA) web page 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4698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26, Issue 3, September 2011, Pages 338–350,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https://doi.org/10.1093/heapro/daq075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3: </a:t>
            </a:r>
            <a:r>
              <a:rPr lang="en-US" altLang="en-US" b="0"/>
              <a:t>Standard and usual simplification using simple vocabulary and simple sentences.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1846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26, Issue 3, September 2011, Pages 338–350,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https://doi.org/10.1093/heapro/daq075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4: </a:t>
            </a:r>
            <a:r>
              <a:rPr lang="en-US" altLang="en-US" b="0"/>
              <a:t>Two different ways to rewrite.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97100" y="1371600"/>
            <a:ext cx="47608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26, Issue 3, September 2011, Pages 338–350,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https://doi.org/10.1093/heapro/daq075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5: </a:t>
            </a:r>
            <a:r>
              <a:rPr lang="en-US" altLang="en-US" b="0"/>
              <a:t>NYCMTA Poster. Subway Poster © and “If you See Something, Say Something</a:t>
            </a:r>
            <a:r>
              <a:rPr lang="en-US" altLang="en-US" b="0" baseline="30000"/>
              <a:t>®</a:t>
            </a:r>
            <a:r>
              <a:rPr lang="en-US" altLang="en-US" b="0"/>
              <a:t>” New York Metropolitan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74900" y="1371600"/>
            <a:ext cx="439904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26, Issue 3, September 2011, Pages 338–350,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https://doi.org/10.1093/heapro/daq075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6: </a:t>
            </a:r>
            <a:r>
              <a:rPr lang="en-US" altLang="en-US" b="0"/>
              <a:t>Early model of communication.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06984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26, Issue 3, September 2011, Pages 338–350,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https://doi.org/10.1093/heapro/daq075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7: </a:t>
            </a:r>
            <a:r>
              <a:rPr lang="en-US" altLang="en-US" b="0"/>
              <a:t>Elaborated communication model from Jakobson (Jakobson, 1960).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7500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26, Issue 3, September 2011, Pages 338–350,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https://doi.org/10.1093/heapro/daq075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8: </a:t>
            </a:r>
            <a:r>
              <a:rPr lang="en-US" altLang="en-US" b="0"/>
              <a:t>Medical test example.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19913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Promot Int</a:t>
            </a:r>
            <a:r>
              <a:rPr lang="en-US" altLang="en-US" sz="1000">
                <a:solidFill>
                  <a:srgbClr val="333333"/>
                </a:solidFill>
              </a:rPr>
              <a:t>, Volume 26, Issue 3, September 2011, Pages 338–350,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https://doi.org/10.1093/heapro/daq075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9: </a:t>
            </a:r>
            <a:r>
              <a:rPr lang="en-US" altLang="en-US" b="0"/>
              <a:t>Patient education information on Hepatitis C from MedlinePlus (MedlinePlus, 2009a).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44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33</Paragraphs>
  <Slides>11</Slides>
  <Notes>11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2">
      <vt:lpstr>13_Office Theme</vt:lpstr>
      <vt:lpstr>Fig. 1: Recommendations for writing clear language from Plain English at a Glance (Smith and Wallace, n.d.).
</vt:lpstr>
      <vt:lpstr>Fig. 2: Simplifying the peanut butter contamination text from the U.S. Food and Drug Administration (FDA) web page on ...</vt:lpstr>
      <vt:lpstr>Fig. 3: Standard and usual simplification using simple vocabulary and simple sentences.
</vt:lpstr>
      <vt:lpstr>Fig. 4: Two different ways to rewrite.
</vt:lpstr>
      <vt:lpstr>Fig. 5: NYCMTA Poster. Subway Poster © and “If you See Something, Say Something®” New York Metropolitan ...</vt:lpstr>
      <vt:lpstr>Fig. 6: Early model of communication.
</vt:lpstr>
      <vt:lpstr>Fig. 7: Elaborated communication model from Jakobson (Jakobson, 1960).
</vt:lpstr>
      <vt:lpstr>Fig. 8: Medical test example.
</vt:lpstr>
      <vt:lpstr>Fig. 9: Patient education information on Hepatitis C from MedlinePlus (MedlinePlus, 2009a).
</vt:lpstr>
      <vt:lpstr>Fig. 10: H1N1 Flu (Swine Flu) text from MedlinePlus (MedlinePlus, 2009b).
</vt:lpstr>
      <vt:lpstr>Fig. 11: Excerpts from Vaccines and Preventable Diseases: HPV Vaccine - Questions &amp; Answers (CDC, 2009).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2024-04-27T01:41:26Z</dcterms:modified>
</cp:coreProperties>
</file>