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ADB447-783B-4D7B-BCD2-6DE409E038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A6D5C-D741-4BF9-BA55-F804917C91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Endoscopic improvement by tacrolimus therapy. (a) Endoscopic severity was assessed by the endoscopic activity index before tacrolimus therapy and after 3 months. (b) Endoscopic findings were evaluated by Mayo endoscopic score at 3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3A453-F4E8-4E19-ACC2-A81564431A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3.04.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12, December 2013, Pages e609–e614,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https://doi.org/10.1016/j.crohns.2013.04.018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2 </a:t>
            </a:r>
            <a:r>
              <a:rPr lang="en-US" altLang="en-US" b="0"/>
              <a:t>Endoscopic improvement by tacrolimus therapy. (a) Endoscopic severity was assessed by the endoscopic activity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2 Endoscopic improvement by tacrolimus therapy. (a) Endoscopic severity was assessed by the endoscopic activity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2024-04-26T07:04:44Z</dcterms:modified>
</cp:coreProperties>
</file>