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9227-20E7-4842-AB4D-55586C185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44329-B6C0-44F2-8200-AA0428CD41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D9B15-46F6-4131-9596-383980534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2024-09-19T07:43:23Z</dcterms:modified>
</cp:coreProperties>
</file>