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D27B95-636C-4FBE-B057-030F3CACC87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C2AEE7-ECF9-4ED0-8917-CEDEF5D8F8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155BFF-70C1-4357-820F-67EAC6CBE7C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2024-09-20T05:28:08Z</dcterms:modified>
</cp:coreProperties>
</file>