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C57161-DABE-4076-9B4B-E54BE88998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4DBBCF-5184-41EB-A1E2-22ED033BB8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Group average performance on the imagery and listen tasks in the fMRI paradigm, for trained and untrained melodies and on each scan. Error bars represent standard deviations. (b) Individual performance curves during the melody part of the piano training. Numbers on the y-axis represent the number of melodies that were successfully learned.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4EC2A9-B833-4D46-9FC0-326ECF951C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3125–3134, </a:t>
            </a:r>
            <a:r>
              <a:rPr lang="en-US" altLang="en-US" sz="1000">
                <a:solidFill>
                  <a:srgbClr val="333333"/>
                </a:solidFill>
                <a:hlinkClick r:id="rId3"/>
              </a:rPr>
              <a:t>https://doi.org/10.1093/cercor/bhv138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Group average performance on the imagery and listen tasks in the fMRI paradigm, for trained and untrained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Group average performance on the imagery and listen tasks in the fMRI paradigm, for trained and untrained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2024-04-26T11:36:58Z</dcterms:modified>
</cp:coreProperties>
</file>