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AB357-F613-43A6-92CE-A56BD0CB13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62A19-FFD4-4B49-8C31-B1EA1F8E1E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10616-3E51-4B5F-884D-CA50F54B79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2024-04-26T21:01:57Z</dcterms:modified>
</cp:coreProperties>
</file>