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0E5AB-02D2-4694-B1EF-A2FFD18C9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F39A6-D7A3-4E85-99C6-CAD4AB08FC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0F06A-842E-47F8-8257-405DD300B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2024-04-26T00:50:54Z</dcterms:modified>
</cp:coreProperties>
</file>