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8A2582-9EAF-4A7E-9089-BAAD2C90DC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95D63-6F65-4D0F-8E26-658B2BF425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Schematic representation of coil orientations and typical example of MEPs during constant contraction of the TMS target muscle (FDI). Arrow indicates the timing of TMS and arrow head indicates the onset of MEPs. Calibration bars, 1 mV, 20 ms. (B) Group results of TMS PA-LM and AP-LM latency differences from 20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F74D3F-1198-40CC-99F5-024AB44D73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2346–2353, </a:t>
            </a:r>
            <a:r>
              <a:rPr lang="en-US" altLang="en-US" sz="1000">
                <a:solidFill>
                  <a:srgbClr val="333333"/>
                </a:solidFill>
                <a:hlinkClick r:id="rId3"/>
              </a:rPr>
              <a:t>https://doi.org/10.1093/cercor/bhu032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Schematic representation of coil orientations and typical example of MEPs during constant contraction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Schematic representation of coil orientations and typical example of MEPs during constant contraction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2024-04-26T04:09:23Z</dcterms:modified>
</cp:coreProperties>
</file>