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C3A64B-5BD4-4624-936F-4C64E19C6C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04D2AC-B975-41ED-A7D1-7BE68044E4A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National Security Advisor Zbigniew Brzezinski, President Jimmy Carter, Secretary of State Cyrus Vance, 14 August 1977. ( Jimmy Carter Presidential Library)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Society for Historians of American Foreign Relations (SHAFR)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2EA0AC-B1F3-4125-96DE-0DDBFFE659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Jimmy Carter addresses the United Nations, 4 October 1977. ( Jimmy Carter Presidential Library)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Society for Historians of American Foreign Relations (SHAFR)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2EA0AC-B1F3-4125-96DE-0DDBFFE659B3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67-7709.2004.0040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467-7709.2004.0040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Diplomatic History</a:t>
            </a:r>
            <a:r>
              <a:rPr lang="en-US" altLang="en-US" sz="1000">
                <a:solidFill>
                  <a:srgbClr val="333333"/>
                </a:solidFill>
              </a:rPr>
              <a:t>, Volume 28, Issue 1, January 2004, Pages 113–143,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https://doi.org/10.1111/j.1467-7709.2004.00400.x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National Security Advisor Zbigniew Brzezinski, President Jimmy Carter, Secretary of State Cyrus Vance, 14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4391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Diplomatic History</a:t>
            </a:r>
            <a:r>
              <a:rPr lang="en-US" altLang="en-US" sz="1000">
                <a:solidFill>
                  <a:srgbClr val="333333"/>
                </a:solidFill>
              </a:rPr>
              <a:t>, Volume 28, Issue 1, January 2004, Pages 113–143,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https://doi.org/10.1111/j.1467-7709.2004.00400.x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Jimmy Carter addresses the United Nations, 4 October 1977. ( Jimmy Carter Presidential Library)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15587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National Security Advisor Zbigniew Brzezinski, President Jimmy Carter, Secretary of State Cyrus Vance, 14 ...</vt:lpstr>
      <vt:lpstr>Figure 2 Jimmy Carter addresses the United Nations, 4 October 1977. ( Jimmy Carter Presidential Library)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2024-09-20T05:18:16Z</dcterms:modified>
</cp:coreProperties>
</file>