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0A81D-CAEE-4EB2-BCAA-37B261C34A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F130DA-5EE6-47C5-9975-BF26EA95E6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National Security Advisor Zbigniew Brzezinski, President Jimmy Carter, Secretary of State Cyrus Vance, 14 August 1977. ( Jimmy Carter Presidential Library)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Society for Historians of American Foreign Relations (SHAFR)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A7B32C-C312-48EE-A44E-1475380BA5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Jimmy Carter addresses the United Nations, 4 October 1977. ( Jimmy Carter Presidential Library)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Society for Historians of American Foreign Relations (SHAFR)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A7B32C-C312-48EE-A44E-1475380BA53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7-7709.2004.0040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467-7709.2004.0040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Diplomatic History</a:t>
            </a:r>
            <a:r>
              <a:rPr lang="en-US" altLang="en-US" sz="1000">
                <a:solidFill>
                  <a:srgbClr val="333333"/>
                </a:solidFill>
              </a:rPr>
              <a:t>, Volume 28, Issue 1, January 2004, Pages 113–143,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https://doi.org/10.1111/j.1467-7709.2004.00400.x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National Security Advisor Zbigniew Brzezinski, President Jimmy Carter, Secretary of State Cyrus Vance, 14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391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Diplomatic History</a:t>
            </a:r>
            <a:r>
              <a:rPr lang="en-US" altLang="en-US" sz="1000">
                <a:solidFill>
                  <a:srgbClr val="333333"/>
                </a:solidFill>
              </a:rPr>
              <a:t>, Volume 28, Issue 1, January 2004, Pages 113–143,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https://doi.org/10.1111/j.1467-7709.2004.00400.x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Jimmy Carter addresses the United Nations, 4 October 1977. ( Jimmy Carter Presidential Library)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558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National Security Advisor Zbigniew Brzezinski, President Jimmy Carter, Secretary of State Cyrus Vance, 14 ...</vt:lpstr>
      <vt:lpstr>Figure 2 Jimmy Carter addresses the United Nations, 4 October 1977. ( Jimmy Carter Presidential Library)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2024-09-19T06:58:16Z</dcterms:modified>
</cp:coreProperties>
</file>