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8E0E47-06AA-4925-978B-1114E2196E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64492F-8D00-4D52-8855-E630CD7C0C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National Security Advisor Zbigniew Brzezinski, President Jimmy Carter, Secretary of State Cyrus Vance, 14 August 1977. ( Jimmy Carter Presidential Library)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Society for Historians of American Foreign Relations (SHAFR)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4E2145-6C36-4194-B1D0-5949307D7A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Jimmy Carter addresses the United Nations, 4 October 1977. ( Jimmy Carter Presidential Library)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Society for Historians of American Foreign Relations (SHAFR)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4E2145-6C36-4194-B1D0-5949307D7AA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467-7709.2004.0040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467-7709.2004.0040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Diplomatic History</a:t>
            </a:r>
            <a:r>
              <a:rPr lang="en-US" altLang="en-US" sz="1000">
                <a:solidFill>
                  <a:srgbClr val="333333"/>
                </a:solidFill>
              </a:rPr>
              <a:t>, Volume 28, Issue 1, January 2004, Pages 113–143,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https://doi.org/10.1111/j.1467-7709.2004.00400.x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National Security Advisor Zbigniew Brzezinski, President Jimmy Carter, Secretary of State Cyrus Vance, 14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391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Diplomatic History</a:t>
            </a:r>
            <a:r>
              <a:rPr lang="en-US" altLang="en-US" sz="1000">
                <a:solidFill>
                  <a:srgbClr val="333333"/>
                </a:solidFill>
              </a:rPr>
              <a:t>, Volume 28, Issue 1, January 2004, Pages 113–143,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https://doi.org/10.1111/j.1467-7709.2004.00400.x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Jimmy Carter addresses the United Nations, 4 October 1977. ( Jimmy Carter Presidential Library)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558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National Security Advisor Zbigniew Brzezinski, President Jimmy Carter, Secretary of State Cyrus Vance, 14 ...</vt:lpstr>
      <vt:lpstr>Figure 2 Jimmy Carter addresses the United Nations, 4 October 1977. ( Jimmy Carter Presidential Library)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2024-05-08T13:51:13Z</dcterms:modified>
</cp:coreProperties>
</file>