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Lst>
  <p:sldSz cx="9144000" cy="6858000" type="screen4x3"/>
  <p:notesSz cx="6858000" cy="9144000"/>
  <p:custDataLst>
    <p:tags r:id="rId7"/>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heme" Target="theme/theme1.xml" /><Relationship Id="rId11"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tags" Target="tags/tag1.xml" /><Relationship Id="rId8" Type="http://schemas.openxmlformats.org/officeDocument/2006/relationships/presProps" Target="presProps.xml" /><Relationship Id="rId9" Type="http://schemas.openxmlformats.org/officeDocument/2006/relationships/viewProps" Target="view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4E05C17-7986-41EC-90A4-6A1D292532E7}"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15BB2E2-8351-4B4A-916F-2843FD051CEC}"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Table 2 </a:t>
            </a:r>
            <a:r>
              <a:rPr lang="en-US" altLang="en-US">
                <a:latin typeface="Arial" pitchFamily="34" charset="0"/>
                <a:ea typeface="Arial" pitchFamily="34" charset="0"/>
              </a:rPr>
              <a:t>Tractography group comparisons
Note: Significant FDR corrected results are in BOLD.
Figure 1.CST tractography and group comparisons. (A) Numbers 1–4 show tractography ROI placement on a single subject for the left and right CST. (B) Bar graphs show differences between CST FA, AD, and RD for the left and right hemisphere. The error bars represent the standard error mean (SEM).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66685F4-760A-475A-91DE-C40E927B684F}"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Significant motor and genetic correlations with CST FA, AD, and RD.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66685F4-760A-475A-91DE-C40E927B684F}"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Regional CST microstructural properties group comparisons. (A) Divisions on the FMRIB58_FA atlas to create regional masks. (B) Graphs show group differences between regional CST FA, AD, and RD for the left and right hemisphere.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66685F4-760A-475A-91DE-C40E927B684F}" type="slidenum">
              <a:rPr lang="en-US" altLang="en-US" sz="1200"/>
              <a:t>3</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u065"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cercor/bhu065" TargetMode="External" /><Relationship Id="rId4" Type="http://schemas.openxmlformats.org/officeDocument/2006/relationships/image" Target="../media/image1.png" /><Relationship Id="rId5"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cercor/bhu065" TargetMode="External" /><Relationship Id="rId4" Type="http://schemas.openxmlformats.org/officeDocument/2006/relationships/image" Target="../media/image1.png" /><Relationship Id="rId5" Type="http://schemas.openxmlformats.org/officeDocument/2006/relationships/image" Target="../media/image4.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9, September 2015, Pages 2670–2682, </a:t>
            </a:r>
            <a:r>
              <a:rPr lang="en-US" altLang="en-US" sz="1000">
                <a:solidFill>
                  <a:srgbClr val="333333"/>
                </a:solidFill>
                <a:hlinkClick r:id="rId3"/>
              </a:rPr>
              <a:t>https://doi.org/10.1093/cercor/bhu065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Table 2 </a:t>
            </a:r>
            <a:r>
              <a:rPr lang="en-US" altLang="en-US" b="0"/>
              <a:t>Tractography group comparisons
Note: Significant FDR corrected results are in BOLD.
Figure 1.CST tractography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2349579"/>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9, September 2015, Pages 2670–2682, </a:t>
            </a:r>
            <a:r>
              <a:rPr lang="en-US" altLang="en-US" sz="1000">
                <a:solidFill>
                  <a:srgbClr val="333333"/>
                </a:solidFill>
                <a:hlinkClick r:id="rId3"/>
              </a:rPr>
              <a:t>https://doi.org/10.1093/cercor/bhu065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Significant motor and genetic correlations with CST FA, AD, and RD.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616200" y="1371600"/>
            <a:ext cx="3910935"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9, September 2015, Pages 2670–2682, </a:t>
            </a:r>
            <a:r>
              <a:rPr lang="en-US" altLang="en-US" sz="1000">
                <a:solidFill>
                  <a:srgbClr val="333333"/>
                </a:solidFill>
                <a:hlinkClick r:id="rId3"/>
              </a:rPr>
              <a:t>https://doi.org/10.1093/cercor/bhu065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Regional CST microstructural properties group comparisons. (A) Divisions on the FMRIB58_FA atlas to create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644900" y="1371600"/>
            <a:ext cx="1856214"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9</Paragraphs>
  <Slides>3</Slides>
  <Notes>3</Notes>
  <TotalTime>3343</TotalTime>
  <HiddenSlides>0</HiddenSlides>
  <MMClips>0</MMClips>
  <ScaleCrop>0</ScaleCrop>
  <HeadingPairs>
    <vt:vector baseType="variant" size="4">
      <vt:variant>
        <vt:lpstr>Theme</vt:lpstr>
      </vt:variant>
      <vt:variant>
        <vt:i4>1</vt:i4>
      </vt:variant>
      <vt:variant>
        <vt:lpstr>Slide Titles</vt:lpstr>
      </vt:variant>
      <vt:variant>
        <vt:i4>3</vt:i4>
      </vt:variant>
    </vt:vector>
  </HeadingPairs>
  <TitlesOfParts>
    <vt:vector baseType="lpstr" size="4">
      <vt:lpstr>13_Office Theme</vt:lpstr>
      <vt:lpstr>Table 2 Tractography group comparisons
Note: Significant FDR corrected results are in BOLD.
Figure 1.CST tractography ...</vt:lpstr>
      <vt:lpstr>Figure 2. Significant motor and genetic correlations with CST FA, AD, and RD.
</vt:lpstr>
      <vt:lpstr>Figure 3. Regional CST microstructural properties group comparisons. (A) Divisions on the FMRIB58_FA atlas to create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2024-09-19T06:19:36Z</dcterms:modified>
</cp:coreProperties>
</file>