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E05C17-7986-41EC-90A4-6A1D292532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BB2E2-8351-4B4A-916F-2843FD051C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Tractography group comparisons
Note: Significant FDR corrected results are in BOLD.
Figure 1.CST tractography and group comparisons. (A) Numbers 1–4 show tractography ROI placement on a single subject for the left and right CST. (B) Bar graphs show differences between CST FA, AD, and RD for the left and right hemisphere. The error bars represent the standard error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685F4-760A-475A-91DE-C40E927B68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motor and genetic correlations with CST FA, AD, and 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685F4-760A-475A-91DE-C40E927B68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Regional CST microstructural properties group comparisons. (A) Divisions on the FMRIB58_FA atlas to create regional masks. (B) Graphs show group differences between regional CST FA, AD, and RD for the left and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685F4-760A-475A-91DE-C40E927B684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Tractography group comparisons
Note: Significant FDR corrected results are in BOLD.
Figure 1.CST tractography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495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motor and genetic correlations with CST FA, AD, and 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9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Regional CST microstructural properties group comparisons. (A) Divisions on the FMRIB58_FA atlas to create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62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2 Tractography group comparisons
Note: Significant FDR corrected results are in BOLD.
Figure 1.CST tractography ...</vt:lpstr>
      <vt:lpstr>Figure 2. Significant motor and genetic correlations with CST FA, AD, and RD.
</vt:lpstr>
      <vt:lpstr>Figure 3. Regional CST microstructural properties group comparisons. (A) Divisions on the FMRIB58_FA atlas to create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2024-09-19T06:19:36Z</dcterms:modified>
</cp:coreProperties>
</file>