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397C6-D980-436B-8281-A3352A080D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A5B4-A46F-43B2-8C91-4588A83EE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5CCAB-6A35-42D0-B2FE-9844F8F30B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2024-04-26T18:48:52Z</dcterms:modified>
</cp:coreProperties>
</file>