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D01726-C4AD-435F-9929-B6A0BD0630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3042A7-FF22-4CE2-95CD-1E61F511D3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19260F-DEB9-4A9E-AFC3-FC35E9EF9C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2024-04-26T20:28:00Z</dcterms:modified>
</cp:coreProperties>
</file>