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9E1A2E-219C-46DD-8E9F-7E6B28C0D4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0DE97-7B2C-4791-9840-A19EE21120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 error rate after muscimol injection: temporal aspect. In this experiment, muscimol was injected in the ventral bank of the left principal sulcus (site 7, large dot, inset). The error rate increased shortly after muscimol injection for all left-sided targets and remained significantly increased until the end of the recording session (χ2: *P &lt; 0.05, **P &lt; 0.01, ***P &lt; 0.001). Note the low error rate for right-sided targets, especially at 0° and 315° (χ2: §P &lt; 0.05, §§§P &lt; 0.001). Dotted lines represent performances after saline injection. PI, preinjection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71D063-52E4-4FA6-9874-1BE221E64B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221–229, </a:t>
            </a:r>
            <a:r>
              <a:rPr lang="en-US" altLang="en-US" sz="1000">
                <a:solidFill>
                  <a:srgbClr val="333333"/>
                </a:solidFill>
                <a:hlinkClick r:id="rId3"/>
              </a:rPr>
              <a:t>https://doi.org/10.1093/cercor/bhj140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 error rate after muscimol injection: temporal aspect. In this experiment, muscimol was injected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AS error rate after muscimol injection: temporal aspect. In this experiment, muscimol was injected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2024-04-27T00:48:08Z</dcterms:modified>
</cp:coreProperties>
</file>