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1E967-E40C-4308-8A1C-8C73AAF59F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8D23F-EED5-4EB0-9815-853CA7F85F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beneath the Sierra Nevada, highlighting the complexities of the crust—mantle boundary revealed by receiver function analysis and shear wave splitting. (Bastow)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Astronomical Society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B026C0-3567-41C4-BADD-5576E1F742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4004.2009.5043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50, Issue 4, August 2009, Pages 4.31–4.34,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https://doi.org/10.1111/j.1468-4004.2009.50431.x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2: </a:t>
            </a:r>
            <a:r>
              <a:rPr lang="en-US" altLang="en-US" b="0"/>
              <a:t>Structure beneath the Sierra Nevada, highlighting the complexities of the crust—mantle boundary revealed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2: Structure beneath the Sierra Nevada, highlighting the complexities of the crust—mantle boundary revealed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2024-04-26T07:47:44Z</dcterms:modified>
</cp:coreProperties>
</file>