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71004-CAA4-4F1A-B4AC-C6C11C677C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99DE32-18DC-481B-ABA7-F4F488DE9B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ECFFA7-ACA4-49F8-B310-FA858875BC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2024-05-11T02:54:49Z</dcterms:modified>
</cp:coreProperties>
</file>