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52649AE-8A6A-4D7D-81B9-02AB791008C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7DBEB2F-2CE9-45B0-AD94-6440D26CC0F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84670F5-1E05-42E5-9F2D-89CE17436EB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2024-09-19T04:43:15Z</dcterms:modified>
</cp:coreProperties>
</file>