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424E5-B829-49A7-8EE3-53BAB2C29D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460D3-EB6C-451B-8C0B-AF324D15E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9456F-F3C4-4BF4-BF14-F66841BFC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2024-09-20T01:38:26Z</dcterms:modified>
</cp:coreProperties>
</file>