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12B2B4-7E77-4AD4-AD76-36A4C68034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C06D2-A840-4FDB-8795-A717F5B169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A1.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Combined calibration curve demonstrating loss of linearity above 1000 ng/mL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[2013].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B6D39-9B0B-47BE-B185-BE61037DBC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t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37, Issue 7, September 2013, Pages 452–474,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https://doi.org/10.1093/jat/bkt054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A1. </a:t>
            </a:r>
            <a:r>
              <a:rPr lang="en-US" altLang="en-US" b="0"/>
              <a:t>Combined calibration curve demonstrating loss of linearity above 1000 ng/mL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A1. Combined calibration curve demonstrating loss of linearity above 1000 ng/mL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2024-04-26T06:39:01Z</dcterms:modified>
</cp:coreProperties>
</file>