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397E2-96BB-4395-8F39-1F3D22CF59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AFDF7-AA14-4B6E-8E1D-F60CAACD7C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clinical characteristics of the 3 methamphetamine (METH)–use–status groups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1A025-2BDA-4C09-8A44-EB70CC211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8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1820–1826,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and clinical characteristics of the 3 methamphetamine (METH)–use–status groups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and clinical characteristics of the 3 methamphetamine (METH)–use–status groups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2024-04-26T14:47:42Z</dcterms:modified>
</cp:coreProperties>
</file>