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1ADD6EA-FAF0-47F8-B00E-F52C1ACEEDA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392A88-5E0A-435B-ACC5-F77E94D2DCD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MUST flowchart.
The MUST is reproduced from the MUST explanatory booklet (http://www.bapen.org.uk/pdfs/must/must_explan.pdf) with the kind permission of BAPEN (British Association for Parenteral and Enteral Nutrition). For further information on MUST see www.bapen.co.uk.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British Society for Rheumatology.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A80A625-FE33-428E-AF40-9651812BDC6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Typical hide-bound appearance.
Abdominal CT with contrast demonstrating the typical hide-bound appearance of the small intestine associated with SSc involvement.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British Society for Rheumatology.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A80A625-FE33-428E-AF40-9651812BDC6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rheumatology/kes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rheumatology/kes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51, Issue 10, October 2012, Pages 1747–1756,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https://doi.org/10.1093/rheumatology/kes160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MUST flowchart.
The MUST is reproduced from the MUST explanatory booklet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71800" y="1371600"/>
            <a:ext cx="31971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51, Issue 10, October 2012, Pages 1747–1756,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https://doi.org/10.1093/rheumatology/kes160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Typical hide-bound appearance.
Abdominal CT with contrast demonstrating the typical hide-bound appearance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472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 MUST flowchart.
The MUST is reproduced from the MUST explanatory booklet ...</vt:lpstr>
      <vt:lpstr>Fig. 2 Typical hide-bound appearance.
Abdominal CT with contrast demonstrating the typical hide-bound appearance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2024-04-26T04:23:00Z</dcterms:modified>
</cp:coreProperties>
</file>