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C4883B-4E6B-4590-822B-533B2A5035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9CEFE0-E063-4C26-B9E2-63ED864AE2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3B646-51F9-4F59-B007-1EA840AAE5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2024-04-26T14:30:44Z</dcterms:modified>
</cp:coreProperties>
</file>