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0AFE30-E729-4273-BB83-99A0F433F4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46CA9-2909-47FC-8443-1A7517B76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Thresholded t-map of regions that have significantly different pair-wise correlation between autism and control groups. The threshold is P  autism and blue indicating autism &gt; controls. The graph at right shows the total count of significantly positive group differences (control &gt; autism) in each row of the correlation matrix. A region is identified as abnormal if the number of significantly different pair-wise correlations exceeds a Bonferroni-corrected threshold of 14 (P  control) in each row were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14503-5B9C-467E-81AA-65081EA0C6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1894–1905,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Thresholded t-map of regions that have significantly different pair-wise correlation between autism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Thresholded t-map of regions that have significantly different pair-wise correlation between autism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2024-04-27T03:44:37Z</dcterms:modified>
</cp:coreProperties>
</file>