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85E84-2C9A-46FA-B4BD-2ED1D65464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8E73E-AEA3-40F4-A900-5A30F55773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HR of overall mortality for regular drinkers vs non-drinkers by baseline variables among men aged 40–79 years without prior disease at baseline, excluding the first 3 years of follow-up. Each closed square represents a HR with area inversely proportional to the variance of log HR. The dotted vertical line indicates the overall HR; the open diamond indicates summary result and its 95% CI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4DB32-4195-4A57-BC05-968560464D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1101–1113,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HR of overall mortality for regular drinkers vs non-drinkers by baseline variables among men aged 40–79 years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HR of overall mortality for regular drinkers vs non-drinkers by baseline variables among men aged 40–79 years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2024-04-26T02:34:00Z</dcterms:modified>
</cp:coreProperties>
</file>