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44C0A8D-9236-4E6B-BDC4-672F415E455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94ED48-C829-4BB2-AD18-94671E2A78B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Reduced local and long-range connectivity in Cntnap2−/− mutants. (a) Foci of reduced local connectivity in Cntnap2−/− versus control Cntnap2+/+ littermates (t-test; P &lt; 0.05 FWE cluster-corrected, with cluster-defining threshold of t24 &gt; 2.06, P &lt; 0.05). (b) Mean local connectivity in regions of interest (t-test; Cg: t24 = 3.11, P = 0.005). (c) Foci of reduced long-range connectivity in Cntnap2−/− versus control Cntnap2+/+ littermates (t-test; P &lt; 0.05 FWE cluster-corrected, with cluster-defining threshold of t24 &gt; 2.06, P &lt; 0.05). (d) Mean long-range connectivity in regions of interest (t-test; Cg: t24 = 2.26, P = 0.03). IL, infralimbic cortex; PrL, prelimbic cortex, Cg, cingulate cortex; Rs, retrosplenial cortex, *P &lt; 0.05,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journals.permissions@oup.comThis article is published and distributed under the terms of the Oxford University Press, Standard Journals Publication Model (https://academic.oup.com/journals/pages/about_us/legal/notices)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DBA8EC-6A26-4FDD-9979-BFEEA6ABE25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Reduced frequency of cingulate-prefrontal-projecting neurons in Cntnap2−/− mice. (a) Locations of retrogradely labeled cells superimposed on the corresponding Paxinos Atlas coronal tables. Injection location is indicated in blue on the sagittal tables. (b) Regional quantification of the relative regional number (frequency) of retrogradely labeled cells (t-test; Cg: t10 = 3.90, P = 0.003, FDR-corrected P = 0.04). (c) Enlarged view of the distribution of retrogradely labeled cells in a coronal section of the cingulate region (bregma 0.98 mm) in 2 representative Cntnap2+/+ and 2 Cntnap2−/− subjects. The scale bar indicates 250 μm. *P &lt; 0.05,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journals.permissions@oup.comThis article is published and distributed under the terms of the Oxford University Press, Standard Journals Publication Model (https://academic.oup.com/journals/pages/about_us/legal/notices)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DBA8EC-6A26-4FDD-9979-BFEEA6ABE25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Reduced long-range connectivity in Cntnap2−/− mice. (a–e) Seed-correlation mapping highlighted convergent reduced connectivity between long-range cortical and subcortical regions and cingulate-prefrontal areas. Red/yellow shows areas with significant correlation with seed regions indicated in red (1-sample t-test, P &lt; 0.05 FWE cluster-corrected, with cluster-defining threshold of t12 &gt; 2.18, P &lt; 0.05). Blue indicates foci of reduced connectivity in Cntnap2−/− mutants with respect to control mice (t-test, P &lt; 0.05 FWE cluster-corrected, with cluster-defining threshold of t24 &gt; 2.06, P &lt; 0.05). Rs, retrosplenial cortex; IL, infralimbic cortex; PrL, prelimbic cortex; Cg, cingulate cortex; Rs, retrosplenial cortex; vHPC, ventral hippocampus; Au/TeA, auditory/temporal association cortices; Pt, parietal cortex.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journals.permissions@oup.comThis article is published and distributed under the terms of the Oxford University Press, Standard Journals Publication Model (https://academic.oup.com/journals/pages/about_us/legal/notices)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DBA8EC-6A26-4FDD-9979-BFEEA6ABE25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Fronto-posterior hypoconnectivity in Cntnap2−/− mice. (a) Connectivity profile between a series of retrosplenial seeds (Rs, red) and the cingulate cortex (Cg, green) (2-way repeated-measures ANOVA, genotype effect, F1,24 = 5.76, P = 0.02). (b) Connectivity profile between a series of retrosplenial/cingulate seeds (Rs, Cg, red) and the prelimbic cortex (PrL, green) (2-way repeated-measures ANOVA, genotype effect, F1,24 = 6.82, P = 0.02).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journals.permissions@oup.comThis article is published and distributed under the terms of the Oxford University Press, Standard Journals Publication Model (https://academic.oup.com/journals/pages/about_us/legal/notices)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DBA8EC-6A26-4FDD-9979-BFEEA6ABE25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Fronto-posterior connectivity is correlated with social behavior. (a) Social behavior as measured by total sniffing duration (t-test, t24 = 2.29, P = 0.03). (b) Association between retrosplenial-cingulate connectivity (VOI-to-VOI) and total sniffing duration (r = 0.42, P = 0.03, n = 26, R2 = 0.17). (c) Social behavior as measured by the duration of social investigation (t-test, t24 = 2.43, P = 0.02). (d) Association between retrosplenial-cingulate connectivity (VOI-to-VOI) and the duration of social investigation (r = 0.40, P = 0.04, n = 26, R2 = 0.16).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journals.permissions@oup.comThis article is published and distributed under the terms of the Oxford University Press, Standard Journals Publication Model (https://academic.oup.com/journals/pages/about_us/legal/notices)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DBA8EC-6A26-4FDD-9979-BFEEA6ABE25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Preserved cortico-cortical white-matter organization in Cntnap2−/− mutants. (a) Corpus callosum and cingulum tracts virtually dissected in 2 representative subjects (Cntnap2+/+ left, Cntnap2−/− right). (b) Fractional group fiber density maps for corpus callosum and cingulum tracts (Cntnap2+/+ left, Cntnap2−/−, right).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journals.permissions@oup.comThis article is published and distributed under the terms of the Oxford University Press, Standard Journals Publication Model (https://academic.oup.com/journals/pages/about_us/legal/notices)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DBA8EC-6A26-4FDD-9979-BFEEA6ABE25F}"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x02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x02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x02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x02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x02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x022"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4, April 2018, Pages 1141–1153, </a:t>
            </a:r>
            <a:r>
              <a:rPr lang="en-US" altLang="en-US" sz="1000">
                <a:solidFill>
                  <a:srgbClr val="333333"/>
                </a:solidFill>
                <a:hlinkClick r:id="rId3"/>
              </a:rPr>
              <a:t>https://doi.org/10.1093/cercor/bhx022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Reduced local and long-range connectivity in Cntnap2</a:t>
            </a:r>
            <a:r>
              <a:rPr lang="en-US" altLang="en-US" b="0" baseline="30000"/>
              <a:t>−/−</a:t>
            </a:r>
            <a:r>
              <a:rPr lang="en-US" altLang="en-US" b="0"/>
              <a:t> mutants. (a) Foci of reduced local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25600" y="1371600"/>
            <a:ext cx="589116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4, April 2018, Pages 1141–1153, </a:t>
            </a:r>
            <a:r>
              <a:rPr lang="en-US" altLang="en-US" sz="1000">
                <a:solidFill>
                  <a:srgbClr val="333333"/>
                </a:solidFill>
                <a:hlinkClick r:id="rId3"/>
              </a:rPr>
              <a:t>https://doi.org/10.1093/cercor/bhx022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Reduced frequency of cingulate-prefrontal-projecting neurons in Cntnap2</a:t>
            </a:r>
            <a:r>
              <a:rPr lang="en-US" altLang="en-US" b="0" baseline="30000"/>
              <a:t>−/−</a:t>
            </a:r>
            <a:r>
              <a:rPr lang="en-US" altLang="en-US" b="0"/>
              <a:t> mice. (a) Locations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06037"/>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4, April 2018, Pages 1141–1153, </a:t>
            </a:r>
            <a:r>
              <a:rPr lang="en-US" altLang="en-US" sz="1000">
                <a:solidFill>
                  <a:srgbClr val="333333"/>
                </a:solidFill>
                <a:hlinkClick r:id="rId3"/>
              </a:rPr>
              <a:t>https://doi.org/10.1093/cercor/bhx022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Reduced long-range connectivity in Cntnap2</a:t>
            </a:r>
            <a:r>
              <a:rPr lang="en-US" altLang="en-US" b="0" baseline="30000"/>
              <a:t>−/−</a:t>
            </a:r>
            <a:r>
              <a:rPr lang="en-US" altLang="en-US" b="0"/>
              <a:t> mice. (a–e) Seed-correlation mapping highlighted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65400" y="1371600"/>
            <a:ext cx="401884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4, April 2018, Pages 1141–1153, </a:t>
            </a:r>
            <a:r>
              <a:rPr lang="en-US" altLang="en-US" sz="1000">
                <a:solidFill>
                  <a:srgbClr val="333333"/>
                </a:solidFill>
                <a:hlinkClick r:id="rId3"/>
              </a:rPr>
              <a:t>https://doi.org/10.1093/cercor/bhx022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Fronto-posterior hypoconnectivity in Cntnap2</a:t>
            </a:r>
            <a:r>
              <a:rPr lang="en-US" altLang="en-US" b="0" baseline="30000"/>
              <a:t>−/−</a:t>
            </a:r>
            <a:r>
              <a:rPr lang="en-US" altLang="en-US" b="0"/>
              <a:t> mice. (a) Connectivity profile between a series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40081"/>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4, April 2018, Pages 1141–1153, </a:t>
            </a:r>
            <a:r>
              <a:rPr lang="en-US" altLang="en-US" sz="1000">
                <a:solidFill>
                  <a:srgbClr val="333333"/>
                </a:solidFill>
                <a:hlinkClick r:id="rId3"/>
              </a:rPr>
              <a:t>https://doi.org/10.1093/cercor/bhx022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Fronto-posterior connectivity is correlated with social behavior. (a) Social behavior as measured by total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57400" y="1371600"/>
            <a:ext cx="503846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4, April 2018, Pages 1141–1153, </a:t>
            </a:r>
            <a:r>
              <a:rPr lang="en-US" altLang="en-US" sz="1000">
                <a:solidFill>
                  <a:srgbClr val="333333"/>
                </a:solidFill>
                <a:hlinkClick r:id="rId3"/>
              </a:rPr>
              <a:t>https://doi.org/10.1093/cercor/bhx022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Preserved cortico-cortical white-matter organization in Cntnap2</a:t>
            </a:r>
            <a:r>
              <a:rPr lang="en-US" altLang="en-US" b="0" baseline="30000"/>
              <a:t>−/−</a:t>
            </a:r>
            <a:r>
              <a:rPr lang="en-US" altLang="en-US" b="0"/>
              <a:t> mutants. (a) Corpus callosum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90759"/>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Reduced local and long-range connectivity in Cntnap2−/− mutants. (a) Foci of reduced local ...</vt:lpstr>
      <vt:lpstr>Figure 6. Reduced frequency of cingulate-prefrontal-projecting neurons in Cntnap2−/− mice. (a) Locations of ...</vt:lpstr>
      <vt:lpstr>Figure 2. Reduced long-range connectivity in Cntnap2−/− mice. (a–e) Seed-correlation mapping highlighted ...</vt:lpstr>
      <vt:lpstr>Figure 3. Fronto-posterior hypoconnectivity in Cntnap2−/− mice. (a) Connectivity profile between a series of ...</vt:lpstr>
      <vt:lpstr>Figure 4. Fronto-posterior connectivity is correlated with social behavior. (a) Social behavior as measured by total ...</vt:lpstr>
      <vt:lpstr>Figure 5. Preserved cortico-cortical white-matter organization in Cntnap2−/− mutants. (a) Corpus callosum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2024-09-18T19:57:46Z</dcterms:modified>
</cp:coreProperties>
</file>