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AAF3A-4EC2-4E21-90E8-FEB479C766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ECCFB-C390-4ADD-AE4E-1D3D30EE71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F7362-3E46-485F-B738-5D6C03DD54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2024-04-26T16:23:33Z</dcterms:modified>
</cp:coreProperties>
</file>