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7BFB0B-36FD-42E7-B59E-AA462F8854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1F3A0-F716-4AF7-B259-328BF9D620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how COSMICMart can be queried. This query searches for all cell lines with missense substitution mutations in the BRAF gene (A). Attributes can be selected (B) to display in the results table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C2BC00-E1C7-4F53-9959-5CE455A1A9A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COSMIC sample (A) and mutation (B) summary pages are linked directly from COSMICMart output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C2BC00-E1C7-4F53-9959-5CE455A1A9A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1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bar018, </a:t>
            </a:r>
            <a:r>
              <a:rPr lang="en-US" altLang="en-US" sz="1000">
                <a:solidFill>
                  <a:srgbClr val="333333"/>
                </a:solidFill>
                <a:hlinkClick r:id="rId3"/>
              </a:rPr>
              <a:t>https://doi.org/10.1093/database/bar018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how COSMICMart can be queried. This query searches for all cell lines with missense substitution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bar018, </a:t>
            </a:r>
            <a:r>
              <a:rPr lang="en-US" altLang="en-US" sz="1000">
                <a:solidFill>
                  <a:srgbClr val="333333"/>
                </a:solidFill>
                <a:hlinkClick r:id="rId3"/>
              </a:rPr>
              <a:t>https://doi.org/10.1093/database/bar018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COSMIC sample (A) and mutation (B) summary pages are linked directly from COSMICMart output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338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Example of how COSMICMart can be queried. This query searches for all cell lines with missense substitution ...</vt:lpstr>
      <vt:lpstr>Figure 2. The COSMIC sample (A) and mutation (B) summary pages are linked directly from COSMICMart output 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2024-04-26T10:06:45Z</dcterms:modified>
</cp:coreProperties>
</file>