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E3866-C0E2-47A4-8F37-4DEF6BFFA2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B895C-969F-4CF7-9BD6-B37B56B8BC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50667-F208-4FDF-B79F-ACEE85DC8A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2024-04-26T03:12:40Z</dcterms:modified>
</cp:coreProperties>
</file>