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61EC45-36B2-44D6-BA48-E0CFA77956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C4D3BD-0EA6-4B1D-AFCA-3E7FDF7AC7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Ted with family 2006: wife, Vimla Patel, and their respective children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27FE97-6C02-459B-9A5F-B0304674F6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23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14, Issue 3, May 2007, Pages 376–385,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https://doi.org/10.1197/jamia.M2374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Ted with family 2006: wife, Vimla Patel, and their respective children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Ted with family 2006: wife, Vimla Patel, and their respective children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2024-04-26T16:37:33Z</dcterms:modified>
</cp:coreProperties>
</file>