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7D315-D97D-49C5-B1ED-F4A09504EA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99815-BF39-4114-B476-7291A0D515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Interaction components of OxyS–fhlA pair presented in Argaman and Altuvia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Recursion for Qgki,d,e,j and Qgmi,d,e,j, the partition functions for [i, j] excluding the gap [d, e], assuming i and j are base paired. The gap in Qgk is assumed to contain a direct bond hence the red color, and the gap in Qgm is assumed to contain multiple interaction arcs hence the green color. In both cases, i&lt;k1≤d and e≤k2&lt;j.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Experimental and computational determination of equilibrium constants for pairs of OxyS with wild-type and mutated fhlA. Horizontal axis denotes the initial concentration of fhlA, and the vertical axis denotes the percentage of OxyS in OxyS–fhlA complex. Initial concentration of OxyS was 2 × 10−9 M (Argaman and Altuvia, 2000). Both RNAcofold and UNAFold predict that the percentage of OxyS in complex is approximately 0 for the considered fhlA concentrations.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hybrid component between the two strands whose free energy is Ghybrid=β1+σ(Gstem1+Gbulge+Gstem2+Ginternal+Gstem3).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kissing loop in R that interacts with the other strand S. In this case, the free energy of the kissing loop is Gkissing=4β2+2β3.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McCaskill's algorithm: recursion for Qi,j, the partition function for the subsequence [i, j]. Above, Qbi,j is the partition function for the subsequence [i, j] assuming i and j are base paired, and Qbzi,j is the partition function for the subsequence [i, j] assuming there is at least one arc in the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Cases of the interaction partition function QIiR,jR,iS,jS. The first case constitutes no bonds. In the second case, the leftmost bond is a direct bond on both subsequences. In the third case, the leftmost bond is covered by an interaction arc in at least one subsequence.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Recursion for QIbiR,jR,iS,jS assuming iR○jS is a bond. We show a version of the recursion that contains two split points in each sequence for simplicity reasons. However, this would increase the complexity and can easily be resolved by introducing two additional matrices QIhh and QIhb for the region [iR,k1] × [k2, jS] as indicated by the arrows (see Supplementary Material for a full definition).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Cases of QIhiR,jR,iS,jS the interaction partition function for a single hybrid component.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Cases of QIaiR,jR,iS,jS, for which we assume at least one of iR and jS is the end point of an interaction arc.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Cases of QIeiR,jR,iS,jS, for which iR•jR and iS•jS are equivalent interaction arcs.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7F752-9B04-43BB-9F56-8E132964906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ioinformatics/btp212"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Interaction components of OxyS–fhlA pair presented in Argaman and Altuvia (2000).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264"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Recursion for Q</a:t>
            </a:r>
            <a:r>
              <a:rPr lang="en-US" altLang="en-US" b="0" baseline="30000"/>
              <a:t>gk</a:t>
            </a:r>
            <a:r>
              <a:rPr lang="en-US" altLang="en-US" b="0" baseline="-25000"/>
              <a:t>i,d,e,j</a:t>
            </a:r>
            <a:r>
              <a:rPr lang="en-US" altLang="en-US" b="0"/>
              <a:t> and Q&lt;sup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49247"/>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Experimental and computational determination of equilibrium constants for pairs of OxyS with wild-type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9601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hybrid component between the two strands whose free energy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2354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kissing loop in R that interacts with the other strand S. In this case, the free energy of the kissing loop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3565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McCaskill's algorithm: recursion for Q</a:t>
            </a:r>
            <a:r>
              <a:rPr lang="en-US" altLang="en-US" b="0" baseline="-25000"/>
              <a:t>i,j</a:t>
            </a:r>
            <a:r>
              <a:rPr lang="en-US" altLang="en-US" b="0"/>
              <a:t>, the partition function for the subsequence [i, j].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4825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Cases of the interaction partition function Q</a:t>
            </a:r>
            <a:r>
              <a:rPr lang="en-US" altLang="en-US" b="0" baseline="30000"/>
              <a:t>I</a:t>
            </a:r>
            <a:r>
              <a:rPr lang="en-US" altLang="en-US" b="0" baseline="-25000"/>
              <a:t>&lt;sub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4344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Recursion for Q</a:t>
            </a:r>
            <a:r>
              <a:rPr lang="en-US" altLang="en-US" b="0" baseline="30000"/>
              <a:t>Ib</a:t>
            </a:r>
            <a:r>
              <a:rPr lang="en-US" altLang="en-US" b="0" baseline="-25000"/>
              <a:t>&lt;sub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092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Cases of Q</a:t>
            </a:r>
            <a:r>
              <a:rPr lang="en-US" altLang="en-US" b="0" baseline="30000"/>
              <a:t>Ih</a:t>
            </a:r>
            <a:r>
              <a:rPr lang="en-US" altLang="en-US" b="0" baseline="-25000"/>
              <a:t>&lt;sub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22586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Cases of Q</a:t>
            </a:r>
            <a:r>
              <a:rPr lang="en-US" altLang="en-US" b="0" baseline="30000"/>
              <a:t>Ia</a:t>
            </a:r>
            <a:r>
              <a:rPr lang="en-US" altLang="en-US" b="0" baseline="-25000"/>
              <a:t>&lt;sub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4344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i365–i373, </a:t>
            </a:r>
            <a:r>
              <a:rPr lang="en-US" altLang="en-US" sz="1000">
                <a:solidFill>
                  <a:srgbClr val="333333"/>
                </a:solidFill>
                <a:hlinkClick r:id="rId3"/>
              </a:rPr>
              <a:t>https://doi.org/10.1093/bioinformatics/btp212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Cases of Q</a:t>
            </a:r>
            <a:r>
              <a:rPr lang="en-US" altLang="en-US" b="0" baseline="30000"/>
              <a:t>Ie</a:t>
            </a:r>
            <a:r>
              <a:rPr lang="en-US" altLang="en-US" b="0" baseline="-25000"/>
              <a:t>&lt;sub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120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 1. Interaction components of OxyS–fhlA pair presented in Argaman and Altuvia (2000).
</vt:lpstr>
      <vt:lpstr>Fig. 2. A hybrid component between the two strands whose free energy is ...</vt:lpstr>
      <vt:lpstr>Fig. 3. A kissing loop in R that interacts with the other strand S. In this case, the free energy of the kissing loop ...</vt:lpstr>
      <vt:lpstr>Fig. 4. McCaskill's algorithm: recursion for Qi,j, the partition function for the subsequence [i, j]. ...</vt:lpstr>
      <vt:lpstr>Fig. 5. Cases of the interaction partition function QI&lt;sub ...</vt:lpstr>
      <vt:lpstr>Fig. 6. Recursion for QIb&lt;sub ...</vt:lpstr>
      <vt:lpstr>Fig. 7. Cases of QIh&lt;sub ...</vt:lpstr>
      <vt:lpstr>Fig. 8. Cases of QIa&lt;sub ...</vt:lpstr>
      <vt:lpstr>Fig. 9. Cases of QIe&lt;sub ...</vt:lpstr>
      <vt:lpstr>Fig. 10. Recursion for Qgki,d,e,j and Q&lt;sup ...</vt:lpstr>
      <vt:lpstr>Fig. 11. Experimental and computational determination of equilibrium constants for pairs of OxyS with wild-type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2024-04-27T00:03:02Z</dcterms:modified>
</cp:coreProperties>
</file>