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B03F53-F3FE-4F57-88C6-B00C875CB5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38DE6B-1E07-4CD7-B79B-5430D00AC8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Summary of previous findings in the SC (Carrasco et al. 2005; Carrasco and Pallas 2006). The black bars represent DR, the white bars with eye symbol represent rearing under a normal light cycle, and the gray circles represent RF size. These experiments showed that RFs in the SC refine without visual experience, but that a period of early visual experience is necessary for maintenance of the refined RFs during DR that continues into adulthood. (B) Experimental design for V1 experiments. (C) Experimental design for SC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3F6DFF-17BA-40AE-8003-371771AE0E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904–917, </a:t>
            </a:r>
            <a:r>
              <a:rPr lang="en-US" altLang="en-US" sz="1000">
                <a:solidFill>
                  <a:srgbClr val="333333"/>
                </a:solidFill>
                <a:hlinkClick r:id="rId3"/>
              </a:rPr>
              <a:t>https://doi.org/10.1093/cercor/bht281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Summary of previous findings in the SC (Carrasco et al. 2005; Carrasco and Pallas 2006). The black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Summary of previous findings in the SC (Carrasco et al. 2005; Carrasco and Pallas 2006). The black bars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2024-04-26T08:08:38Z</dcterms:modified>
</cp:coreProperties>
</file>